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1CC2C-D651-49E4-B98A-EAFE2F9F0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9730A9-EE36-4411-ADE3-013D80FA4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D6EBD5-1CDE-4AAF-BE41-6A644C43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140854-6082-4D28-B305-A2D99CF6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1E13F4-0C34-435D-A976-4439742B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39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63684-E74A-424F-92B1-A3BCAE37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8CB291-78B1-497A-81F0-CB3BA4237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B47DD6-74C5-4C13-AF87-E4DCC679A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61AF8D-94C0-4613-92C2-2933B47B9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E36F7-A9C4-4265-B193-B31680898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27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0FCAE1-E54B-4C53-976E-3D0CE2C34E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60ECB2-CF27-48F2-87E5-A87A508D4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1BCD71-D919-4A92-9501-815786F3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907922-42A6-4C90-B11F-C4AA5898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F67765-287E-474B-9FFD-BB4795C9E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2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4DB2E-C513-4F41-B6E7-FAB6C35B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383A55-AE93-4631-9C1A-838F1B628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8DE722-17FF-41F7-89A9-19013B2F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2A8069-2F9A-4161-9EC9-0E46A42D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021303-75B8-4F40-91A7-D9BC9F71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16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F191E-ABB5-4F83-87A1-B63B135EE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104124-1482-4EC6-99DD-6F443B5E0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AD37DC-E9A8-436C-AF05-FDACC1C6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5FB8AA-B109-4522-AB66-2164A461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8C40-22A9-4B49-B186-D50F3E1E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43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DFBC09-C8B7-4057-89E1-5B4F064B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C6014-E6F0-4E4C-97FC-6EDC28B02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101987-D4E4-451A-9779-6D58FD3A0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AE5E22-9F96-4BB8-AC20-AC92F076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B2F722-A118-48F7-9D67-125B3579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D0CB75-D16B-4E54-8BB4-60D4F4CC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E15A9-1176-4B0A-B439-651C35FC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23C433-AE64-45FF-A123-E0A33D1D7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6BACE7-4BFB-4E6C-B387-37B861293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4B11EC7-4F41-4D20-9D87-B3CFD620E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EEE1DA-EC12-4F7A-980C-C02446884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2E8BD2-9E49-4437-BCC0-DA251322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E25765-CD84-4C59-9BCA-79F855D0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FEEBDE-5A56-4931-9FAA-2F409B35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9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C04EB-8F63-4C8F-AE60-B500173D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E692EF-5DB7-4C97-8D16-CE9F47CB2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2B3074-6730-4308-AFB6-3A0C3582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492B0A-97FB-415D-96AD-F2C59837A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01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43018F-EA96-4546-8890-8B67BA51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310F53-F0D5-40B3-8969-DDC058A9B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A18DFF-EFA5-43A0-943B-7832E394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45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524A45-5C87-40E7-B0CA-41E015BF6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858FC7-0A0D-4014-8AAF-C947AB9B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DAE2B7-57C8-431C-9068-543A56F6F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E134BF-2012-48AA-9764-958223096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388098-635B-4C31-8EF2-7C63D9A7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01CF69-A318-4611-9905-FE77097B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56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934539-1F8A-4CAF-B769-320967A9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1FAF9B-F247-4B22-8179-B038ED0A2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0F256E-8193-4F86-A801-9C8C25F65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C0A2BF-CA1C-4459-AEFC-49F7CFC7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4896AB-29D3-44C5-B570-994497640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EC785F-7E20-4907-AAA8-E2F0643D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5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1F220AB-C0C5-4354-9024-34D3E12E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F06B46-339D-404C-BEB0-DA6EBEFF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5A3D7C-3A0F-4624-B345-A5FF7F8E9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853A-E1C3-4B0A-A6E7-88065FA046D4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3F0FF6-2442-455D-972F-CF056F07F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261C65-CB9E-4BC8-9F12-179D502AD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D265A-B4DC-4D20-9BF8-4B415B57A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51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16FF4-C683-48D2-8227-1BE382CC397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574604" y="-155201"/>
            <a:ext cx="10515600" cy="1325563"/>
          </a:xfrm>
        </p:spPr>
        <p:txBody>
          <a:bodyPr/>
          <a:lstStyle/>
          <a:p>
            <a:pPr algn="ctr"/>
            <a:r>
              <a:rPr lang="fr-FR" b="1"/>
              <a:t>Parcours EARS</a:t>
            </a:r>
            <a:endParaRPr lang="fr-FR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3316B5-F24A-4D79-BE49-FCAD8C28D2F2}"/>
              </a:ext>
            </a:extLst>
          </p:cNvPr>
          <p:cNvSpPr/>
          <p:nvPr/>
        </p:nvSpPr>
        <p:spPr>
          <a:xfrm>
            <a:off x="7825888" y="923381"/>
            <a:ext cx="1720524" cy="15988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Egalité des droits/relations garçons-filles/ amitiés, amours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E8B161-4621-44FE-9AFB-E02FA923A758}"/>
              </a:ext>
            </a:extLst>
          </p:cNvPr>
          <p:cNvSpPr/>
          <p:nvPr/>
        </p:nvSpPr>
        <p:spPr>
          <a:xfrm>
            <a:off x="10073621" y="2109962"/>
            <a:ext cx="1866767" cy="1321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Cellules  bien-être et gestion des cas de harcèlement (protocole)</a:t>
            </a:r>
          </a:p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3D20C8-A767-445A-976E-6E1476D91947}"/>
              </a:ext>
            </a:extLst>
          </p:cNvPr>
          <p:cNvSpPr/>
          <p:nvPr/>
        </p:nvSpPr>
        <p:spPr>
          <a:xfrm>
            <a:off x="2233428" y="4628600"/>
            <a:ext cx="2943155" cy="21370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Activités inter-niveaux au collège mais aussi avec l’école (conseils d’établissement, interventions, cross, journée trinitaire, club journal, échecs, école ouverte...)</a:t>
            </a:r>
          </a:p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94C568-22FE-4F34-AE80-B25A9E874902}"/>
              </a:ext>
            </a:extLst>
          </p:cNvPr>
          <p:cNvSpPr/>
          <p:nvPr/>
        </p:nvSpPr>
        <p:spPr>
          <a:xfrm>
            <a:off x="7799572" y="2684352"/>
            <a:ext cx="1942988" cy="96501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Ambassadeurs anti-harcèlement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477FF4-D4FA-4B1F-BBF1-6EF4707089AA}"/>
              </a:ext>
            </a:extLst>
          </p:cNvPr>
          <p:cNvSpPr/>
          <p:nvPr/>
        </p:nvSpPr>
        <p:spPr>
          <a:xfrm>
            <a:off x="2555257" y="1758647"/>
            <a:ext cx="2255879" cy="14463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Apprentissage de la notion de consentement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94FD32-514F-49A4-8658-1984A1CD3BFC}"/>
              </a:ext>
            </a:extLst>
          </p:cNvPr>
          <p:cNvSpPr/>
          <p:nvPr/>
        </p:nvSpPr>
        <p:spPr>
          <a:xfrm>
            <a:off x="7623188" y="3734679"/>
            <a:ext cx="2255879" cy="13216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Sensibilisation aux risques des réseaux sociaux/ harcèlement et </a:t>
            </a:r>
            <a:r>
              <a:rPr lang="fr-FR" dirty="0" err="1"/>
              <a:t>cyber-harcèlement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43B838-1440-4C19-97F3-20B557CB0938}"/>
              </a:ext>
            </a:extLst>
          </p:cNvPr>
          <p:cNvSpPr/>
          <p:nvPr/>
        </p:nvSpPr>
        <p:spPr>
          <a:xfrm>
            <a:off x="2771621" y="3325491"/>
            <a:ext cx="1866767" cy="11797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Prévention de la violence en milieu scolaire</a:t>
            </a:r>
          </a:p>
          <a:p>
            <a:pPr algn="ctr"/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E1760D-A6F1-4A28-94F0-012224781EB3}"/>
              </a:ext>
            </a:extLst>
          </p:cNvPr>
          <p:cNvSpPr/>
          <p:nvPr/>
        </p:nvSpPr>
        <p:spPr>
          <a:xfrm>
            <a:off x="9923532" y="4608459"/>
            <a:ext cx="2255879" cy="14463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Formation prévention du suicide chez les adolescents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8B5A47-5557-4C84-B6FF-C6F0B6153127}"/>
              </a:ext>
            </a:extLst>
          </p:cNvPr>
          <p:cNvSpPr/>
          <p:nvPr/>
        </p:nvSpPr>
        <p:spPr>
          <a:xfrm>
            <a:off x="7623187" y="5226993"/>
            <a:ext cx="2255879" cy="14463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Projets humanitaires: Madagascar, l’abri fraternel,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05D8C5-F570-4A3F-9978-117C4DFDAEFE}"/>
              </a:ext>
            </a:extLst>
          </p:cNvPr>
          <p:cNvSpPr/>
          <p:nvPr/>
        </p:nvSpPr>
        <p:spPr>
          <a:xfrm>
            <a:off x="5266802" y="1958543"/>
            <a:ext cx="2255879" cy="96501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Journée du bien-être à l’école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FFCCBB-47D3-4622-A9F2-0CBB69175B57}"/>
              </a:ext>
            </a:extLst>
          </p:cNvPr>
          <p:cNvSpPr/>
          <p:nvPr/>
        </p:nvSpPr>
        <p:spPr>
          <a:xfrm>
            <a:off x="9902779" y="3593389"/>
            <a:ext cx="2255879" cy="887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Formation à la gestion des conflits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F92056-DE95-4FE5-8460-EE9DB20F05AC}"/>
              </a:ext>
            </a:extLst>
          </p:cNvPr>
          <p:cNvSpPr/>
          <p:nvPr/>
        </p:nvSpPr>
        <p:spPr>
          <a:xfrm>
            <a:off x="5271946" y="3135776"/>
            <a:ext cx="2255879" cy="195030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Respect des différences (confessions religieuses, différences physiques, sociales, handicap..)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41983-02D6-47F9-9340-63035AF198CA}"/>
              </a:ext>
            </a:extLst>
          </p:cNvPr>
          <p:cNvSpPr/>
          <p:nvPr/>
        </p:nvSpPr>
        <p:spPr>
          <a:xfrm>
            <a:off x="228826" y="1085724"/>
            <a:ext cx="1803040" cy="195030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Connaissance et respect de son corps et de celui de l’autre/ la puberté, les transformations du corps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E3C121-F7DC-4AB8-9149-6494CA312BDA}"/>
              </a:ext>
            </a:extLst>
          </p:cNvPr>
          <p:cNvSpPr/>
          <p:nvPr/>
        </p:nvSpPr>
        <p:spPr>
          <a:xfrm>
            <a:off x="202222" y="3171792"/>
            <a:ext cx="1803040" cy="195030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Développement de la confiance en soi: je suis valable, capable, aimable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FE5BA7-C6B3-489F-8047-17A62FA10D1C}"/>
              </a:ext>
            </a:extLst>
          </p:cNvPr>
          <p:cNvSpPr/>
          <p:nvPr/>
        </p:nvSpPr>
        <p:spPr>
          <a:xfrm>
            <a:off x="10048013" y="1066800"/>
            <a:ext cx="1761565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Du côté des adultes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8A7AE3-5BFE-45C3-A3C7-781FF64DBA65}"/>
              </a:ext>
            </a:extLst>
          </p:cNvPr>
          <p:cNvSpPr/>
          <p:nvPr/>
        </p:nvSpPr>
        <p:spPr>
          <a:xfrm>
            <a:off x="179934" y="5332632"/>
            <a:ext cx="1866767" cy="14463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Education à la santé sexuelle/ Prévention des addictions</a:t>
            </a:r>
          </a:p>
          <a:p>
            <a:pPr algn="ctr"/>
            <a:endParaRPr lang="fr-FR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B84B55-3F68-445E-A68D-D8AEA6F9FBBA}"/>
              </a:ext>
            </a:extLst>
          </p:cNvPr>
          <p:cNvSpPr/>
          <p:nvPr/>
        </p:nvSpPr>
        <p:spPr>
          <a:xfrm>
            <a:off x="5310253" y="5360096"/>
            <a:ext cx="2255879" cy="8875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Initiation à l’empathie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7644BE-6033-4700-8EA4-FCC104DF966C}"/>
              </a:ext>
            </a:extLst>
          </p:cNvPr>
          <p:cNvSpPr/>
          <p:nvPr/>
        </p:nvSpPr>
        <p:spPr>
          <a:xfrm>
            <a:off x="5266802" y="1074229"/>
            <a:ext cx="2255879" cy="53425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tous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EB4007-20C0-4BE1-85A1-D4D5DD570B7E}"/>
              </a:ext>
            </a:extLst>
          </p:cNvPr>
          <p:cNvSpPr/>
          <p:nvPr/>
        </p:nvSpPr>
        <p:spPr>
          <a:xfrm>
            <a:off x="3683196" y="1074228"/>
            <a:ext cx="1203918" cy="5342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Cycle 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487C8F-A48A-4BE7-BC6F-943C185EDD0C}"/>
              </a:ext>
            </a:extLst>
          </p:cNvPr>
          <p:cNvSpPr/>
          <p:nvPr/>
        </p:nvSpPr>
        <p:spPr>
          <a:xfrm>
            <a:off x="2335073" y="1066800"/>
            <a:ext cx="1203918" cy="5342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Cycle 3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4867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Parcours EARS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Parcours EARS: 2023/2024</dc:title>
  <dc:creator>Angelique James</dc:creator>
  <cp:lastModifiedBy>Angelique James</cp:lastModifiedBy>
  <cp:revision>2</cp:revision>
  <dcterms:created xsi:type="dcterms:W3CDTF">2024-07-18T08:04:20Z</dcterms:created>
  <dcterms:modified xsi:type="dcterms:W3CDTF">2024-07-18T08:05:10Z</dcterms:modified>
</cp:coreProperties>
</file>